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0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16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11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05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57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24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23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6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27687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عنوان البحث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400506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إعداد</a:t>
            </a:r>
          </a:p>
          <a:p>
            <a:r>
              <a:rPr lang="ar-EG" sz="2800" dirty="0" smtClean="0"/>
              <a:t>د/......... 		</a:t>
            </a:r>
            <a:r>
              <a:rPr lang="ar-EG" sz="2800" dirty="0"/>
              <a:t>د</a:t>
            </a:r>
            <a:r>
              <a:rPr lang="ar-EG" sz="2800" dirty="0" smtClean="0"/>
              <a:t>/.........    	   د/.........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6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07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90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3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32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94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46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3" y="19543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dirty="0" smtClean="0"/>
              <a:t>....................................................................................................................................................................................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93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dr_mosadgad</dc:creator>
  <cp:lastModifiedBy>dr_mosadgad</cp:lastModifiedBy>
  <cp:revision>5</cp:revision>
  <dcterms:created xsi:type="dcterms:W3CDTF">2018-10-28T21:35:36Z</dcterms:created>
  <dcterms:modified xsi:type="dcterms:W3CDTF">2018-10-28T22:02:12Z</dcterms:modified>
</cp:coreProperties>
</file>